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A102-4580-4045-AD44-96AD3BCCF159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A78F-C3BE-4694-8489-3AA4689E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4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A102-4580-4045-AD44-96AD3BCCF159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A78F-C3BE-4694-8489-3AA4689E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6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A102-4580-4045-AD44-96AD3BCCF159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A78F-C3BE-4694-8489-3AA4689E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1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A102-4580-4045-AD44-96AD3BCCF159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A78F-C3BE-4694-8489-3AA4689E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5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A102-4580-4045-AD44-96AD3BCCF159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A78F-C3BE-4694-8489-3AA4689E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5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A102-4580-4045-AD44-96AD3BCCF159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A78F-C3BE-4694-8489-3AA4689E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3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A102-4580-4045-AD44-96AD3BCCF159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A78F-C3BE-4694-8489-3AA4689E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A102-4580-4045-AD44-96AD3BCCF159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A78F-C3BE-4694-8489-3AA4689E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A102-4580-4045-AD44-96AD3BCCF159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A78F-C3BE-4694-8489-3AA4689E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9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A102-4580-4045-AD44-96AD3BCCF159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A78F-C3BE-4694-8489-3AA4689E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1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A102-4580-4045-AD44-96AD3BCCF159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A78F-C3BE-4694-8489-3AA4689E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3A102-4580-4045-AD44-96AD3BCCF159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7A78F-C3BE-4694-8489-3AA4689E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7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6116" y="815546"/>
            <a:ext cx="5486400" cy="9144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6116" y="815546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your story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35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ldunning</dc:creator>
  <cp:lastModifiedBy>ldunning</cp:lastModifiedBy>
  <cp:revision>1</cp:revision>
  <dcterms:created xsi:type="dcterms:W3CDTF">2017-05-18T12:33:04Z</dcterms:created>
  <dcterms:modified xsi:type="dcterms:W3CDTF">2017-05-18T12:34:21Z</dcterms:modified>
</cp:coreProperties>
</file>